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72244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panose="020B0604020104020204" pitchFamily="34" charset="0"/>
                <a:ea typeface="SF Pro" pitchFamily="2" charset="0"/>
                <a:cs typeface="SF Pro" pitchFamily="2" charset="0"/>
              </a:rPr>
              <a:t>V.Tulasi</a:t>
            </a:r>
            <a:r>
              <a:rPr lang="en-US" dirty="0">
                <a:solidFill>
                  <a:schemeClr val="bg2"/>
                </a:solidFill>
                <a:latin typeface="Abadi" panose="020B0604020104020204" pitchFamily="34" charset="0"/>
                <a:ea typeface="SF Pro" pitchFamily="2" charset="0"/>
                <a:cs typeface="SF Pro" pitchFamily="2" charset="0"/>
              </a:rPr>
              <a:t> Niharika</a:t>
            </a:r>
          </a:p>
          <a:p>
            <a:r>
              <a:rPr lang="en-US" dirty="0">
                <a:solidFill>
                  <a:schemeClr val="bg2"/>
                </a:solidFill>
                <a:latin typeface="Abadi" panose="020B0604020104020204" pitchFamily="34" charset="0"/>
                <a:ea typeface="SF Pro" pitchFamily="2" charset="0"/>
                <a:cs typeface="SF Pro" pitchFamily="2" charset="0"/>
              </a:rPr>
              <a:t>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https://github.com/tulasiniharika2004/edx_capstone/blob/main/03.%20Data%20Wrangling.ipynb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https://github.com/tulasiniharika2004/edx_capstone/blob/main/05.%20EDA%20with%20Visualization.ipynb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https://github.com/tulasiniharika2004/edx_capstone/blob/main/06.%20Interactive%20Visual%20Analytics%20with%20folium.ipynb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https://github.com/tulasiniharika2004/edx_capstone/blob/main/07.%20Dash%20App.py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https://github.com/tulasiniharika2004/edx_capstone/blob/main/08.%20Machine%20Learning%20Prediction.ipynb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200" dirty="0">
                <a:solidFill>
                  <a:srgbClr val="1C7DDB"/>
                </a:solidFill>
                <a:latin typeface="Abadi" panose="020B0604020104020204" pitchFamily="34" charset="0"/>
              </a:rPr>
              <a:t> https://github.com/tulasiniharika2004/edx_capstone/blob/main/01.%20Data%20Collection%20API.ipynb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https://github.com/tulasiniharika2004/edx_capstone/blob/main/02.%20Web%20scraping.ipynb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1332</TotalTime>
  <Words>1820</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Tulasi niharika</cp:lastModifiedBy>
  <cp:revision>201</cp:revision>
  <dcterms:created xsi:type="dcterms:W3CDTF">2021-04-29T18:58:34Z</dcterms:created>
  <dcterms:modified xsi:type="dcterms:W3CDTF">2024-07-04T14:26:17Z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